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Raateland" initials="AR" lastIdx="1" clrIdx="0">
    <p:extLst>
      <p:ext uri="{19B8F6BF-5375-455C-9EA6-DF929625EA0E}">
        <p15:presenceInfo xmlns:p15="http://schemas.microsoft.com/office/powerpoint/2012/main" userId="Amy Raatela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349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43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500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183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16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48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8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08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22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48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80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AFEA6-C843-477E-96D8-B8F2A786BC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301A-9CAB-49A9-B34C-DB078B72F7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24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3753" y="116633"/>
            <a:ext cx="4140460" cy="6773827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19075" y="266700"/>
            <a:ext cx="364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Bron: </a:t>
            </a:r>
            <a:r>
              <a:rPr lang="nl-NL" dirty="0" err="1" smtClean="0"/>
              <a:t>Amphia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4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9718" y="-13112"/>
            <a:ext cx="5303847" cy="6871112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19075" y="266700"/>
            <a:ext cx="364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Bron: </a:t>
            </a:r>
            <a:r>
              <a:rPr lang="nl-NL" dirty="0" err="1" smtClean="0"/>
              <a:t>Amphia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173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Breedbeeld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>CAOP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Amy Raateland</dc:creator>
  <cp:lastModifiedBy>Amy Raateland</cp:lastModifiedBy>
  <cp:revision>2</cp:revision>
  <dcterms:created xsi:type="dcterms:W3CDTF">2023-10-31T09:14:05Z</dcterms:created>
  <dcterms:modified xsi:type="dcterms:W3CDTF">2023-10-31T09:14:39Z</dcterms:modified>
</cp:coreProperties>
</file>